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4660" autoAdjust="0"/>
  </p:normalViewPr>
  <p:slideViewPr>
    <p:cSldViewPr>
      <p:cViewPr>
        <p:scale>
          <a:sx n="110" d="100"/>
          <a:sy n="110" d="100"/>
        </p:scale>
        <p:origin x="-2106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2023/8/23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5009" y="0"/>
            <a:ext cx="9614018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83568" y="254574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rPr>
              <a:t>报告题目</a:t>
            </a:r>
            <a:r>
              <a:rPr lang="zh-CN" altLang="en-US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rPr>
              <a:t>：</a:t>
            </a:r>
            <a:endParaRPr lang="zh-CN" altLang="en-US" sz="2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latin typeface="思源黑体 CN Heavy" pitchFamily="34" charset="-122"/>
              <a:ea typeface="思源黑体 CN Heavy" pitchFamily="34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568" y="3396625"/>
            <a:ext cx="18662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报 </a:t>
            </a:r>
            <a:r>
              <a:rPr lang="zh-CN" altLang="en-US" dirty="0" smtClean="0"/>
              <a:t> 告 </a:t>
            </a:r>
            <a:r>
              <a:rPr lang="zh-CN" altLang="en-US" dirty="0"/>
              <a:t>人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8" y="4247510"/>
            <a:ext cx="1915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时   </a:t>
            </a:r>
            <a:r>
              <a:rPr lang="zh-CN" altLang="en-US" dirty="0" smtClean="0"/>
              <a:t>     </a:t>
            </a:r>
            <a:r>
              <a:rPr lang="zh-CN" altLang="en-US" dirty="0"/>
              <a:t>间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3568" y="5098395"/>
            <a:ext cx="19159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地   </a:t>
            </a:r>
            <a:r>
              <a:rPr lang="zh-CN" altLang="en-US" dirty="0" smtClean="0"/>
              <a:t>     </a:t>
            </a:r>
            <a:r>
              <a:rPr lang="zh-CN" altLang="en-US" dirty="0"/>
              <a:t>点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594928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 b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latin typeface="思源黑体 CN Heavy" pitchFamily="34" charset="-122"/>
                <a:ea typeface="思源黑体 CN Heavy" pitchFamily="34" charset="-122"/>
              </a:defRPr>
            </a:lvl1pPr>
          </a:lstStyle>
          <a:p>
            <a:r>
              <a:rPr lang="zh-CN" altLang="en-US" dirty="0"/>
              <a:t>主办单位</a:t>
            </a:r>
            <a:r>
              <a:rPr lang="zh-CN" altLang="en-US" dirty="0" smtClean="0"/>
              <a:t>：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7765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16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User</cp:lastModifiedBy>
  <cp:revision>13</cp:revision>
  <dcterms:created xsi:type="dcterms:W3CDTF">2016-09-19T07:49:00Z</dcterms:created>
  <dcterms:modified xsi:type="dcterms:W3CDTF">2023-08-23T06:42:37Z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2052-11.1.0.8696</vt:lpwstr>
  </property>
</Properties>
</file>