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6" d="100"/>
          <a:sy n="116" d="100"/>
        </p:scale>
        <p:origin x="-154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6F3D9-6924-498F-A473-AB78FC4A29C5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AA7226-0E77-446D-AF17-9129686988D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288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84" y="37395"/>
            <a:ext cx="9382536" cy="67039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473732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rPr>
              <a:t>报告题目</a:t>
            </a:r>
            <a:r>
              <a:rPr lang="zh-CN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rPr>
              <a:t>：</a:t>
            </a:r>
            <a:endParaRPr lang="zh-CN" alt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思源黑体 CN Heavy" pitchFamily="34" charset="-122"/>
              <a:ea typeface="思源黑体 CN Heavy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342619"/>
            <a:ext cx="1866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报 </a:t>
            </a:r>
            <a:r>
              <a:rPr lang="zh-CN" altLang="en-US" dirty="0" smtClean="0"/>
              <a:t> 告 </a:t>
            </a:r>
            <a:r>
              <a:rPr lang="zh-CN" altLang="en-US" dirty="0"/>
              <a:t>人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4211506"/>
            <a:ext cx="1915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时   </a:t>
            </a:r>
            <a:r>
              <a:rPr lang="zh-CN" altLang="en-US" dirty="0" smtClean="0"/>
              <a:t>     </a:t>
            </a:r>
            <a:r>
              <a:rPr lang="zh-CN" altLang="en-US" dirty="0"/>
              <a:t>间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5080393"/>
            <a:ext cx="1915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地   </a:t>
            </a:r>
            <a:r>
              <a:rPr lang="zh-CN" altLang="en-US" dirty="0" smtClean="0"/>
              <a:t>     </a:t>
            </a:r>
            <a:r>
              <a:rPr lang="zh-CN" altLang="en-US" dirty="0"/>
              <a:t>点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594928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主办单位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703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140</TotalTime>
  <Words>16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波形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32</cp:revision>
  <dcterms:created xsi:type="dcterms:W3CDTF">2016-09-19T07:49:00Z</dcterms:created>
  <dcterms:modified xsi:type="dcterms:W3CDTF">2023-02-24T00:41:35Z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