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660" autoAdjust="0"/>
  </p:normalViewPr>
  <p:slideViewPr>
    <p:cSldViewPr>
      <p:cViewPr>
        <p:scale>
          <a:sx n="110" d="100"/>
          <a:sy n="110" d="100"/>
        </p:scale>
        <p:origin x="-210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09" y="0"/>
            <a:ext cx="961401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2545740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rPr>
              <a:t>报告题目：</a:t>
            </a:r>
            <a:endParaRPr lang="zh-CN" alt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思源黑体 CN Heavy" pitchFamily="34" charset="-122"/>
              <a:ea typeface="思源黑体 CN Heavy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396625"/>
            <a:ext cx="1866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defRPr>
            </a:lvl1pPr>
          </a:lstStyle>
          <a:p>
            <a:r>
              <a:rPr lang="zh-CN" altLang="en-US" dirty="0"/>
              <a:t>报 </a:t>
            </a:r>
            <a:r>
              <a:rPr lang="zh-CN" altLang="en-US" dirty="0" smtClean="0"/>
              <a:t> 告 </a:t>
            </a:r>
            <a:r>
              <a:rPr lang="zh-CN" altLang="en-US" dirty="0"/>
              <a:t>人：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8" y="4247510"/>
            <a:ext cx="1915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defRPr>
            </a:lvl1pPr>
          </a:lstStyle>
          <a:p>
            <a:r>
              <a:rPr lang="zh-CN" altLang="en-US" dirty="0"/>
              <a:t>时   </a:t>
            </a:r>
            <a:r>
              <a:rPr lang="zh-CN" altLang="en-US" dirty="0" smtClean="0"/>
              <a:t>     </a:t>
            </a:r>
            <a:r>
              <a:rPr lang="zh-CN" altLang="en-US" dirty="0"/>
              <a:t>间：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568" y="5098395"/>
            <a:ext cx="1915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defRPr>
            </a:lvl1pPr>
          </a:lstStyle>
          <a:p>
            <a:r>
              <a:rPr lang="zh-CN" altLang="en-US" dirty="0"/>
              <a:t>地   </a:t>
            </a:r>
            <a:r>
              <a:rPr lang="zh-CN" altLang="en-US" dirty="0" smtClean="0"/>
              <a:t>     </a:t>
            </a:r>
            <a:r>
              <a:rPr lang="zh-CN" altLang="en-US" dirty="0"/>
              <a:t>点：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5949280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思源黑体 CN Heavy" pitchFamily="34" charset="-122"/>
                <a:ea typeface="思源黑体 CN Heavy" pitchFamily="34" charset="-122"/>
              </a:defRPr>
            </a:lvl1pPr>
          </a:lstStyle>
          <a:p>
            <a:r>
              <a:rPr lang="zh-CN" altLang="en-US" dirty="0"/>
              <a:t>主办单位：</a:t>
            </a:r>
          </a:p>
        </p:txBody>
      </p:sp>
    </p:spTree>
    <p:extLst>
      <p:ext uri="{BB962C8B-B14F-4D97-AF65-F5344CB8AC3E}">
        <p14:creationId xmlns:p14="http://schemas.microsoft.com/office/powerpoint/2010/main" val="367765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User</cp:lastModifiedBy>
  <cp:revision>10</cp:revision>
  <dcterms:created xsi:type="dcterms:W3CDTF">2016-09-19T07:49:00Z</dcterms:created>
  <dcterms:modified xsi:type="dcterms:W3CDTF">2021-09-03T08:42:33Z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