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8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6F3D9-6924-498F-A473-AB78FC4A29C5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A7226-0E77-446D-AF17-9129686988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88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84" y="37395"/>
            <a:ext cx="9382536" cy="67039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2473732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思源黑体 CN Heavy" pitchFamily="34" charset="-122"/>
                <a:ea typeface="思源黑体 CN Heavy" pitchFamily="34" charset="-122"/>
              </a:rPr>
              <a:t>报告题目：</a:t>
            </a:r>
            <a:endParaRPr lang="zh-CN" alt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思源黑体 CN Heavy" pitchFamily="34" charset="-122"/>
              <a:ea typeface="思源黑体 CN Heavy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3342619"/>
            <a:ext cx="1866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思源黑体 CN Heavy" pitchFamily="34" charset="-122"/>
                <a:ea typeface="思源黑体 CN Heavy" pitchFamily="34" charset="-122"/>
              </a:defRPr>
            </a:lvl1pPr>
          </a:lstStyle>
          <a:p>
            <a:r>
              <a:rPr lang="zh-CN" altLang="en-US" dirty="0"/>
              <a:t>报 </a:t>
            </a:r>
            <a:r>
              <a:rPr lang="zh-CN" altLang="en-US" dirty="0" smtClean="0"/>
              <a:t> 告 </a:t>
            </a:r>
            <a:r>
              <a:rPr lang="zh-CN" altLang="en-US" dirty="0"/>
              <a:t>人：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568" y="4211506"/>
            <a:ext cx="1915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思源黑体 CN Heavy" pitchFamily="34" charset="-122"/>
                <a:ea typeface="思源黑体 CN Heavy" pitchFamily="34" charset="-122"/>
              </a:defRPr>
            </a:lvl1pPr>
          </a:lstStyle>
          <a:p>
            <a:r>
              <a:rPr lang="zh-CN" altLang="en-US" dirty="0"/>
              <a:t>时   </a:t>
            </a:r>
            <a:r>
              <a:rPr lang="zh-CN" altLang="en-US" dirty="0" smtClean="0"/>
              <a:t>     </a:t>
            </a:r>
            <a:r>
              <a:rPr lang="zh-CN" altLang="en-US" dirty="0"/>
              <a:t>间：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3568" y="5080393"/>
            <a:ext cx="1915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思源黑体 CN Heavy" pitchFamily="34" charset="-122"/>
                <a:ea typeface="思源黑体 CN Heavy" pitchFamily="34" charset="-122"/>
              </a:defRPr>
            </a:lvl1pPr>
          </a:lstStyle>
          <a:p>
            <a:r>
              <a:rPr lang="zh-CN" altLang="en-US" dirty="0"/>
              <a:t>地   </a:t>
            </a:r>
            <a:r>
              <a:rPr lang="zh-CN" altLang="en-US" dirty="0" smtClean="0"/>
              <a:t>     </a:t>
            </a:r>
            <a:r>
              <a:rPr lang="zh-CN" altLang="en-US" dirty="0"/>
              <a:t>点：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5949280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思源黑体 CN Heavy" pitchFamily="34" charset="-122"/>
                <a:ea typeface="思源黑体 CN Heavy" pitchFamily="34" charset="-122"/>
              </a:defRPr>
            </a:lvl1pPr>
          </a:lstStyle>
          <a:p>
            <a:r>
              <a:rPr lang="zh-CN" altLang="en-US" dirty="0"/>
              <a:t>主办单位：</a:t>
            </a:r>
          </a:p>
        </p:txBody>
      </p:sp>
    </p:spTree>
    <p:extLst>
      <p:ext uri="{BB962C8B-B14F-4D97-AF65-F5344CB8AC3E}">
        <p14:creationId xmlns:p14="http://schemas.microsoft.com/office/powerpoint/2010/main" val="182703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</TotalTime>
  <Words>16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波形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User</cp:lastModifiedBy>
  <cp:revision>28</cp:revision>
  <dcterms:created xsi:type="dcterms:W3CDTF">2016-09-19T07:49:00Z</dcterms:created>
  <dcterms:modified xsi:type="dcterms:W3CDTF">2021-09-03T08:39:45Z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