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411760" y="5890616"/>
            <a:ext cx="6338239" cy="54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endParaRPr lang="zh-CN" altLang="en-US" sz="2600" b="1" spc="-7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Segoe UI Black" panose="020B0A02040204020203" pitchFamily="34" charset="0"/>
            </a:endParaRPr>
          </a:p>
        </p:txBody>
      </p:sp>
      <p:pic>
        <p:nvPicPr>
          <p:cNvPr id="2" name="图片 1" descr="航空大讲堂新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6355" y="-61595"/>
            <a:ext cx="9236710" cy="68941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86305" y="2516505"/>
            <a:ext cx="3849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Segoe UI Black</vt:lpstr>
      <vt:lpstr>微软雅黑</vt:lpstr>
      <vt:lpstr>Arial Unicode MS</vt:lpstr>
      <vt:lpstr>Calibri</vt:lpstr>
      <vt:lpstr>Segoe UI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郑玉娟</cp:lastModifiedBy>
  <cp:revision>8</cp:revision>
  <dcterms:created xsi:type="dcterms:W3CDTF">2016-09-19T07:49:00Z</dcterms:created>
  <dcterms:modified xsi:type="dcterms:W3CDTF">2019-06-14T03:20:09Z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