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6F3D9-6924-498F-A473-AB78FC4A29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A7226-0E77-446D-AF17-9129686988D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A7226-0E77-446D-AF17-9129686988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1" name="图片 10" descr="黄河三角洲大讲堂（新）_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" y="-19050"/>
            <a:ext cx="9137015" cy="68503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黑体</vt:lpstr>
      <vt:lpstr>Times New Roman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郑玉娟</cp:lastModifiedBy>
  <cp:revision>24</cp:revision>
  <dcterms:created xsi:type="dcterms:W3CDTF">2016-09-19T07:49:00Z</dcterms:created>
  <dcterms:modified xsi:type="dcterms:W3CDTF">2019-06-14T03:22:40Z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